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29" r:id="rId73"/>
    <p:sldId id="330" r:id="rId74"/>
    <p:sldId id="331"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4" r:id="rId106"/>
    <p:sldId id="366" r:id="rId107"/>
    <p:sldId id="365" r:id="rId108"/>
    <p:sldId id="367" r:id="rId109"/>
    <p:sldId id="368" r:id="rId110"/>
    <p:sldId id="370" r:id="rId111"/>
    <p:sldId id="371" r:id="rId112"/>
    <p:sldId id="372" r:id="rId113"/>
    <p:sldId id="373" r:id="rId114"/>
    <p:sldId id="374" r:id="rId115"/>
    <p:sldId id="375" r:id="rId116"/>
    <p:sldId id="376" r:id="rId117"/>
    <p:sldId id="380" r:id="rId1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110" d="100"/>
          <a:sy n="110" d="100"/>
        </p:scale>
        <p:origin x="96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C8EC87D-6963-4EF2-B475-97D78FBC4098}" type="datetimeFigureOut">
              <a:rPr lang="en-GB" smtClean="0"/>
              <a:t>05/07/2021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256703634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C8EC87D-6963-4EF2-B475-97D78FBC4098}" type="datetimeFigureOut">
              <a:rPr lang="en-GB" smtClean="0"/>
              <a:t>05/07/2021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33346767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C8EC87D-6963-4EF2-B475-97D78FBC4098}" type="datetimeFigureOut">
              <a:rPr lang="en-GB" smtClean="0"/>
              <a:t>05/07/2021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28585567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C8EC87D-6963-4EF2-B475-97D78FBC4098}" type="datetimeFigureOut">
              <a:rPr lang="en-GB" smtClean="0"/>
              <a:t>05/07/2021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1769413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C8EC87D-6963-4EF2-B475-97D78FBC4098}" type="datetimeFigureOut">
              <a:rPr lang="en-GB" smtClean="0"/>
              <a:t>05/07/2021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136091247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C8EC87D-6963-4EF2-B475-97D78FBC4098}" type="datetimeFigureOut">
              <a:rPr lang="en-GB" smtClean="0"/>
              <a:t>05/07/2021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67967584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C8EC87D-6963-4EF2-B475-97D78FBC4098}" type="datetimeFigureOut">
              <a:rPr lang="en-GB" smtClean="0"/>
              <a:t>05/07/2021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270172475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C8EC87D-6963-4EF2-B475-97D78FBC4098}" type="datetimeFigureOut">
              <a:rPr lang="en-GB" smtClean="0"/>
              <a:t>05/07/2021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253983940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8EC87D-6963-4EF2-B475-97D78FBC4098}" type="datetimeFigureOut">
              <a:rPr lang="en-GB" smtClean="0"/>
              <a:t>05/07/2021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348399447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C8EC87D-6963-4EF2-B475-97D78FBC4098}" type="datetimeFigureOut">
              <a:rPr lang="en-GB" smtClean="0"/>
              <a:t>05/07/2021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290812116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C8EC87D-6963-4EF2-B475-97D78FBC4098}" type="datetimeFigureOut">
              <a:rPr lang="en-GB" smtClean="0"/>
              <a:t>05/07/2021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87015DA-8A3B-4E5E-8328-5FC507276F4E}" type="slidenum">
              <a:rPr lang="en-GB" smtClean="0"/>
              <a:t>‹Nr.›</a:t>
            </a:fld>
            <a:endParaRPr lang="en-GB"/>
          </a:p>
        </p:txBody>
      </p:sp>
    </p:spTree>
    <p:extLst>
      <p:ext uri="{BB962C8B-B14F-4D97-AF65-F5344CB8AC3E}">
        <p14:creationId xmlns:p14="http://schemas.microsoft.com/office/powerpoint/2010/main" val="150563894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8EC87D-6963-4EF2-B475-97D78FBC4098}" type="datetimeFigureOut">
              <a:rPr lang="en-GB" smtClean="0"/>
              <a:t>05/07/2021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015DA-8A3B-4E5E-8328-5FC507276F4E}" type="slidenum">
              <a:rPr lang="en-GB" smtClean="0"/>
              <a:t>‹Nr.›</a:t>
            </a:fld>
            <a:endParaRPr lang="en-GB"/>
          </a:p>
        </p:txBody>
      </p:sp>
    </p:spTree>
    <p:extLst>
      <p:ext uri="{BB962C8B-B14F-4D97-AF65-F5344CB8AC3E}">
        <p14:creationId xmlns:p14="http://schemas.microsoft.com/office/powerpoint/2010/main" val="150598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8694E0-78DE-4FF9-96D7-EF6971531F35}"/>
              </a:ext>
            </a:extLst>
          </p:cNvPr>
          <p:cNvSpPr>
            <a:spLocks noGrp="1"/>
          </p:cNvSpPr>
          <p:nvPr>
            <p:ph type="ctrTitle"/>
          </p:nvPr>
        </p:nvSpPr>
        <p:spPr>
          <a:xfrm>
            <a:off x="390617" y="1580224"/>
            <a:ext cx="8362766" cy="1211195"/>
          </a:xfrm>
        </p:spPr>
        <p:txBody>
          <a:bodyPr>
            <a:normAutofit/>
          </a:bodyPr>
          <a:lstStyle/>
          <a:p>
            <a:r>
              <a:rPr lang="de-CH" sz="7200" b="1" dirty="0"/>
              <a:t>Revision des AB 4462</a:t>
            </a:r>
            <a:endParaRPr lang="en-GB" sz="7200" b="1" dirty="0"/>
          </a:p>
        </p:txBody>
      </p:sp>
      <p:sp>
        <p:nvSpPr>
          <p:cNvPr id="3" name="Untertitel 2">
            <a:extLst>
              <a:ext uri="{FF2B5EF4-FFF2-40B4-BE49-F238E27FC236}">
                <a16:creationId xmlns:a16="http://schemas.microsoft.com/office/drawing/2014/main" id="{E9F52DCF-91E9-4790-8361-E870B2787E4B}"/>
              </a:ext>
            </a:extLst>
          </p:cNvPr>
          <p:cNvSpPr>
            <a:spLocks noGrp="1"/>
          </p:cNvSpPr>
          <p:nvPr>
            <p:ph type="subTitle" idx="1"/>
          </p:nvPr>
        </p:nvSpPr>
        <p:spPr>
          <a:xfrm>
            <a:off x="639192" y="3558778"/>
            <a:ext cx="7865616" cy="2016399"/>
          </a:xfrm>
        </p:spPr>
        <p:txBody>
          <a:bodyPr>
            <a:normAutofit/>
          </a:bodyPr>
          <a:lstStyle/>
          <a:p>
            <a:r>
              <a:rPr lang="de-CH" sz="2800" dirty="0"/>
              <a:t>Diese Präsentation dient als Beispiel für die Arbeiten und den Ablauf einer Revision eines historischen Personenwagens. Beim AB 4462 musste der Wagenkasten nach Originalplänen nachgebaut werden, da nur mehr das Chassis vorhanden war.</a:t>
            </a:r>
            <a:endParaRPr lang="en-GB" sz="2800" dirty="0"/>
          </a:p>
        </p:txBody>
      </p:sp>
    </p:spTree>
    <p:extLst>
      <p:ext uri="{BB962C8B-B14F-4D97-AF65-F5344CB8AC3E}">
        <p14:creationId xmlns:p14="http://schemas.microsoft.com/office/powerpoint/2010/main" val="3209687818"/>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BD12063-EA3C-4CB0-A8A4-D0363EB310A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2347690965"/>
      </p:ext>
    </p:extLst>
  </p:cSld>
  <p:clrMapOvr>
    <a:masterClrMapping/>
  </p:clrMapOvr>
  <p:transition spd="slow" advTm="5000">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232309-E082-455C-AD98-49EA06CA84F7}"/>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95735818"/>
      </p:ext>
    </p:extLst>
  </p:cSld>
  <p:clrMapOvr>
    <a:masterClrMapping/>
  </p:clrMapOvr>
  <p:transition spd="slow" advTm="5000">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1B1527-1C4F-49C2-882B-81F5824536E9}"/>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698513"/>
            <a:ext cx="9144000" cy="5460974"/>
          </a:xfrm>
          <a:prstGeom prst="rect">
            <a:avLst/>
          </a:prstGeom>
        </p:spPr>
      </p:pic>
    </p:spTree>
    <p:extLst>
      <p:ext uri="{BB962C8B-B14F-4D97-AF65-F5344CB8AC3E}">
        <p14:creationId xmlns:p14="http://schemas.microsoft.com/office/powerpoint/2010/main" val="3964218341"/>
      </p:ext>
    </p:extLst>
  </p:cSld>
  <p:clrMapOvr>
    <a:masterClrMapping/>
  </p:clrMapOvr>
  <p:transition spd="slow" advTm="5000">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61A1AF3-6034-4423-94EF-EED895D7D1FF}"/>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775" y="0"/>
            <a:ext cx="9000449" cy="6858000"/>
          </a:xfrm>
          <a:prstGeom prst="rect">
            <a:avLst/>
          </a:prstGeom>
        </p:spPr>
      </p:pic>
    </p:spTree>
    <p:extLst>
      <p:ext uri="{BB962C8B-B14F-4D97-AF65-F5344CB8AC3E}">
        <p14:creationId xmlns:p14="http://schemas.microsoft.com/office/powerpoint/2010/main" val="3045056187"/>
      </p:ext>
    </p:extLst>
  </p:cSld>
  <p:clrMapOvr>
    <a:masterClrMapping/>
  </p:clrMapOvr>
  <p:transition spd="slow" advTm="5000">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0D300B-2501-451B-BADC-688B9E01E3A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2902144"/>
      </p:ext>
    </p:extLst>
  </p:cSld>
  <p:clrMapOvr>
    <a:masterClrMapping/>
  </p:clrMapOvr>
  <p:transition spd="slow" advTm="5000">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84FA9D4-6781-40A4-91F1-9132095B494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7451871"/>
      </p:ext>
    </p:extLst>
  </p:cSld>
  <p:clrMapOvr>
    <a:masterClrMapping/>
  </p:clrMapOvr>
  <p:transition spd="slow" advTm="5000">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C4434B-15F0-4640-BE13-BFAE6786F91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4295569"/>
      </p:ext>
    </p:extLst>
  </p:cSld>
  <p:clrMapOvr>
    <a:masterClrMapping/>
  </p:clrMapOvr>
  <p:transition spd="slow" advTm="5000">
    <p:push dir="u"/>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28B94F8C-D12F-497C-A7A3-42D970C5A73D}"/>
              </a:ext>
            </a:extLst>
          </p:cNvPr>
          <p:cNvSpPr txBox="1"/>
          <p:nvPr/>
        </p:nvSpPr>
        <p:spPr>
          <a:xfrm>
            <a:off x="1976866" y="1351508"/>
            <a:ext cx="5190268" cy="4154984"/>
          </a:xfrm>
          <a:prstGeom prst="rect">
            <a:avLst/>
          </a:prstGeom>
          <a:noFill/>
        </p:spPr>
        <p:txBody>
          <a:bodyPr wrap="none" rtlCol="0">
            <a:spAutoFit/>
          </a:bodyPr>
          <a:lstStyle/>
          <a:p>
            <a:pPr algn="ctr"/>
            <a:r>
              <a:rPr lang="de-CH" sz="8800" dirty="0"/>
              <a:t>Auf dem</a:t>
            </a:r>
            <a:br>
              <a:rPr lang="de-CH" sz="8800" dirty="0"/>
            </a:br>
            <a:r>
              <a:rPr lang="de-CH" sz="8800" dirty="0"/>
              <a:t>Tieflader</a:t>
            </a:r>
            <a:br>
              <a:rPr lang="de-CH" sz="8800" dirty="0"/>
            </a:br>
            <a:r>
              <a:rPr lang="de-CH" sz="8800" dirty="0"/>
              <a:t>nach Realp</a:t>
            </a:r>
            <a:endParaRPr lang="en-GB" sz="8800" dirty="0"/>
          </a:p>
        </p:txBody>
      </p:sp>
    </p:spTree>
    <p:extLst>
      <p:ext uri="{BB962C8B-B14F-4D97-AF65-F5344CB8AC3E}">
        <p14:creationId xmlns:p14="http://schemas.microsoft.com/office/powerpoint/2010/main" val="2734912874"/>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28E7A3-585E-43DA-B5EE-7977A639E04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271354355"/>
      </p:ext>
    </p:extLst>
  </p:cSld>
  <p:clrMapOvr>
    <a:masterClrMapping/>
  </p:clrMapOvr>
  <p:transition spd="slow" advTm="5000">
    <p:wip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6C65021-B45A-4DE5-B6D6-64F84DD3ACA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381000"/>
            <a:ext cx="9144002" cy="6096000"/>
          </a:xfrm>
          <a:prstGeom prst="rect">
            <a:avLst/>
          </a:prstGeom>
        </p:spPr>
      </p:pic>
    </p:spTree>
    <p:extLst>
      <p:ext uri="{BB962C8B-B14F-4D97-AF65-F5344CB8AC3E}">
        <p14:creationId xmlns:p14="http://schemas.microsoft.com/office/powerpoint/2010/main" val="1263985939"/>
      </p:ext>
    </p:extLst>
  </p:cSld>
  <p:clrMapOvr>
    <a:masterClrMapping/>
  </p:clrMapOvr>
  <p:transition spd="slow" advTm="5000">
    <p:wip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7400FF-F934-4E8C-B600-BE9E446D1D6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spTree>
    <p:extLst>
      <p:ext uri="{BB962C8B-B14F-4D97-AF65-F5344CB8AC3E}">
        <p14:creationId xmlns:p14="http://schemas.microsoft.com/office/powerpoint/2010/main" val="4202942854"/>
      </p:ext>
    </p:extLst>
  </p:cSld>
  <p:clrMapOvr>
    <a:masterClrMapping/>
  </p:clrMapOvr>
  <p:transition spd="slow" advTm="5000">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8D4A3E41-1E81-436B-B146-48F023F6F9AD}"/>
              </a:ext>
            </a:extLst>
          </p:cNvPr>
          <p:cNvSpPr txBox="1"/>
          <p:nvPr/>
        </p:nvSpPr>
        <p:spPr>
          <a:xfrm>
            <a:off x="262711" y="2028616"/>
            <a:ext cx="8618577" cy="2800767"/>
          </a:xfrm>
          <a:prstGeom prst="rect">
            <a:avLst/>
          </a:prstGeom>
          <a:noFill/>
        </p:spPr>
        <p:txBody>
          <a:bodyPr wrap="none" rtlCol="0">
            <a:spAutoFit/>
          </a:bodyPr>
          <a:lstStyle/>
          <a:p>
            <a:pPr algn="ctr"/>
            <a:r>
              <a:rPr lang="de-CH" sz="8800" dirty="0"/>
              <a:t>Arbeiten </a:t>
            </a:r>
          </a:p>
          <a:p>
            <a:pPr algn="ctr"/>
            <a:r>
              <a:rPr lang="de-CH" sz="8800" dirty="0"/>
              <a:t>am Wagenrahmen</a:t>
            </a:r>
            <a:endParaRPr lang="en-GB" sz="8800" dirty="0"/>
          </a:p>
        </p:txBody>
      </p:sp>
    </p:spTree>
    <p:extLst>
      <p:ext uri="{BB962C8B-B14F-4D97-AF65-F5344CB8AC3E}">
        <p14:creationId xmlns:p14="http://schemas.microsoft.com/office/powerpoint/2010/main" val="47187546"/>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6B4A655-DC40-45C1-9AAB-F285194185F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3429584219"/>
      </p:ext>
    </p:extLst>
  </p:cSld>
  <p:clrMapOvr>
    <a:masterClrMapping/>
  </p:clrMapOvr>
  <p:transition spd="slow" advTm="5000">
    <p:wip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EF6A00-F630-420B-8DC4-95FCBF1C4B7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95769507"/>
      </p:ext>
    </p:extLst>
  </p:cSld>
  <p:clrMapOvr>
    <a:masterClrMapping/>
  </p:clrMapOvr>
  <p:transition spd="slow" advTm="5000">
    <p:wip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7BBD1CC-8EFA-40A7-B17F-51C6F9ECF01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917597211"/>
      </p:ext>
    </p:extLst>
  </p:cSld>
  <p:clrMapOvr>
    <a:masterClrMapping/>
  </p:clrMapOvr>
  <p:transition spd="slow" advTm="5000">
    <p:wip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25BA0B-D5B1-429C-A6A1-B4733F3DC77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spTree>
    <p:extLst>
      <p:ext uri="{BB962C8B-B14F-4D97-AF65-F5344CB8AC3E}">
        <p14:creationId xmlns:p14="http://schemas.microsoft.com/office/powerpoint/2010/main" val="2241286336"/>
      </p:ext>
    </p:extLst>
  </p:cSld>
  <p:clrMapOvr>
    <a:masterClrMapping/>
  </p:clrMapOvr>
  <p:transition spd="slow" advTm="5000">
    <p:wip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0AA893F-A29A-4C53-987A-0FD9B20A75D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768603812"/>
      </p:ext>
    </p:extLst>
  </p:cSld>
  <p:clrMapOvr>
    <a:masterClrMapping/>
  </p:clrMapOvr>
  <p:transition spd="slow" advTm="5000">
    <p:wip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AE6C353-0AF9-49E8-8941-9B40CE1EE6E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3759261"/>
      </p:ext>
    </p:extLst>
  </p:cSld>
  <p:clrMapOvr>
    <a:masterClrMapping/>
  </p:clrMapOvr>
  <p:transition spd="slow" advTm="5000">
    <p:wip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DB45C3D-3FD2-431D-8459-539BD56EB60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2871245806"/>
      </p:ext>
    </p:extLst>
  </p:cSld>
  <p:clrMapOvr>
    <a:masterClrMapping/>
  </p:clrMapOvr>
  <p:transition spd="slow" advTm="5000">
    <p:wipe/>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4C2DEE21-48E6-47F7-ADCE-E1EED9224C00}"/>
              </a:ext>
            </a:extLst>
          </p:cNvPr>
          <p:cNvSpPr txBox="1"/>
          <p:nvPr/>
        </p:nvSpPr>
        <p:spPr>
          <a:xfrm>
            <a:off x="185157" y="674400"/>
            <a:ext cx="8773685" cy="5509200"/>
          </a:xfrm>
          <a:prstGeom prst="rect">
            <a:avLst/>
          </a:prstGeom>
          <a:noFill/>
        </p:spPr>
        <p:txBody>
          <a:bodyPr wrap="none" rtlCol="0">
            <a:spAutoFit/>
          </a:bodyPr>
          <a:lstStyle/>
          <a:p>
            <a:pPr algn="ctr"/>
            <a:r>
              <a:rPr lang="de-CH" sz="8800" dirty="0"/>
              <a:t>Dank an alle,</a:t>
            </a:r>
            <a:br>
              <a:rPr lang="de-CH" sz="8800" dirty="0"/>
            </a:br>
            <a:r>
              <a:rPr lang="de-CH" sz="8800" dirty="0"/>
              <a:t>die zur Revision</a:t>
            </a:r>
            <a:br>
              <a:rPr lang="de-CH" sz="8800" dirty="0"/>
            </a:br>
            <a:r>
              <a:rPr lang="de-CH" sz="8800" dirty="0"/>
              <a:t>des AB 4462</a:t>
            </a:r>
            <a:br>
              <a:rPr lang="de-CH" sz="8800" dirty="0"/>
            </a:br>
            <a:r>
              <a:rPr lang="de-CH" sz="8800" dirty="0"/>
              <a:t>beigetragen haben</a:t>
            </a:r>
            <a:endParaRPr lang="en-GB" sz="8800" dirty="0"/>
          </a:p>
        </p:txBody>
      </p:sp>
    </p:spTree>
    <p:extLst>
      <p:ext uri="{BB962C8B-B14F-4D97-AF65-F5344CB8AC3E}">
        <p14:creationId xmlns:p14="http://schemas.microsoft.com/office/powerpoint/2010/main" val="1910275125"/>
      </p:ext>
    </p:extLst>
  </p:cSld>
  <p:clrMapOvr>
    <a:masterClrMapping/>
  </p:clrMapOvr>
  <mc:AlternateContent xmlns:mc="http://schemas.openxmlformats.org/markup-compatibility/2006">
    <mc:Choice xmlns:p14="http://schemas.microsoft.com/office/powerpoint/2010/main" Requires="p14">
      <p:transition spd="slow" p14:dur="900" advTm="10000">
        <p14:warp dir="in"/>
      </p:transition>
    </mc:Choice>
    <mc:Fallback>
      <p:transition spd="slow"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D9A10C9-DC12-444E-9352-055E3243E6F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2532597"/>
      </p:ext>
    </p:extLst>
  </p:cSld>
  <p:clrMapOvr>
    <a:masterClrMapping/>
  </p:clrMapOvr>
  <p:transition spd="slow" advTm="5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907500A-A2BF-4485-B77C-940E8AC054C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384257364"/>
      </p:ext>
    </p:extLst>
  </p:cSld>
  <p:clrMapOvr>
    <a:masterClrMapping/>
  </p:clrMapOvr>
  <p:transition spd="slow" advTm="5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E949A9-BE15-4DE5-9CB9-59752DF174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00792"/>
            <a:ext cx="9144000" cy="6056416"/>
          </a:xfrm>
          <a:prstGeom prst="rect">
            <a:avLst/>
          </a:prstGeom>
        </p:spPr>
      </p:pic>
    </p:spTree>
    <p:extLst>
      <p:ext uri="{BB962C8B-B14F-4D97-AF65-F5344CB8AC3E}">
        <p14:creationId xmlns:p14="http://schemas.microsoft.com/office/powerpoint/2010/main" val="3098325759"/>
      </p:ext>
    </p:extLst>
  </p:cSld>
  <p:clrMapOvr>
    <a:masterClrMapping/>
  </p:clrMapOvr>
  <p:transition spd="slow" advTm="5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420CF0B-A823-4714-A0AD-517C74A54B0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400792"/>
            <a:ext cx="9144000" cy="6056415"/>
          </a:xfrm>
          <a:prstGeom prst="rect">
            <a:avLst/>
          </a:prstGeom>
        </p:spPr>
      </p:pic>
    </p:spTree>
    <p:extLst>
      <p:ext uri="{BB962C8B-B14F-4D97-AF65-F5344CB8AC3E}">
        <p14:creationId xmlns:p14="http://schemas.microsoft.com/office/powerpoint/2010/main" val="3607766767"/>
      </p:ext>
    </p:extLst>
  </p:cSld>
  <p:clrMapOvr>
    <a:masterClrMapping/>
  </p:clrMapOvr>
  <p:transition spd="slow" advTm="5000">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0A80150-A41A-4A6C-9514-3F2D4C3F7C0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087116"/>
      </p:ext>
    </p:extLst>
  </p:cSld>
  <p:clrMapOvr>
    <a:masterClrMapping/>
  </p:clrMapOvr>
  <p:transition spd="slow" advTm="5000">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4009FF9-9AF7-4E15-822E-0146F7170D5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362317"/>
      </p:ext>
    </p:extLst>
  </p:cSld>
  <p:clrMapOvr>
    <a:masterClrMapping/>
  </p:clrMapOvr>
  <p:transition spd="slow" advTm="5000">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752AE3-79A4-47DB-B392-40C098A61A5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1004556"/>
      </p:ext>
    </p:extLst>
  </p:cSld>
  <p:clrMapOvr>
    <a:masterClrMapping/>
  </p:clrMapOvr>
  <p:transition spd="slow" advTm="5000">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D58CAA6-0DFA-4497-8DE1-F8397CA3533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9673957"/>
      </p:ext>
    </p:extLst>
  </p:cSld>
  <p:clrMapOvr>
    <a:masterClrMapping/>
  </p:clrMapOvr>
  <p:transition spd="slow" advTm="5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6858A5F-4D4A-468A-8C3B-E375079ACC9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275"/>
            <a:ext cx="9144000" cy="6858550"/>
          </a:xfrm>
          <a:prstGeom prst="rect">
            <a:avLst/>
          </a:prstGeom>
        </p:spPr>
      </p:pic>
    </p:spTree>
    <p:extLst>
      <p:ext uri="{BB962C8B-B14F-4D97-AF65-F5344CB8AC3E}">
        <p14:creationId xmlns:p14="http://schemas.microsoft.com/office/powerpoint/2010/main" val="3932489851"/>
      </p:ext>
    </p:extLst>
  </p:cSld>
  <p:clrMapOvr>
    <a:masterClrMapping/>
  </p:clrMapOvr>
  <p:transition spd="slow" advTm="5000">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BD7D65A-3429-47F9-9925-EE05DE27495B}"/>
              </a:ext>
            </a:extLst>
          </p:cNvPr>
          <p:cNvSpPr txBox="1"/>
          <p:nvPr/>
        </p:nvSpPr>
        <p:spPr>
          <a:xfrm>
            <a:off x="706679" y="2028616"/>
            <a:ext cx="7730642" cy="2800767"/>
          </a:xfrm>
          <a:prstGeom prst="rect">
            <a:avLst/>
          </a:prstGeom>
          <a:noFill/>
        </p:spPr>
        <p:txBody>
          <a:bodyPr wrap="none" rtlCol="0">
            <a:spAutoFit/>
          </a:bodyPr>
          <a:lstStyle/>
          <a:p>
            <a:pPr algn="ctr"/>
            <a:r>
              <a:rPr lang="de-CH" sz="8800" dirty="0"/>
              <a:t>Revision </a:t>
            </a:r>
            <a:br>
              <a:rPr lang="de-CH" sz="8800" dirty="0"/>
            </a:br>
            <a:r>
              <a:rPr lang="de-CH" sz="8800" dirty="0"/>
              <a:t>der Drehgestelle</a:t>
            </a:r>
            <a:endParaRPr lang="en-GB" sz="8800" dirty="0"/>
          </a:p>
        </p:txBody>
      </p:sp>
    </p:spTree>
    <p:extLst>
      <p:ext uri="{BB962C8B-B14F-4D97-AF65-F5344CB8AC3E}">
        <p14:creationId xmlns:p14="http://schemas.microsoft.com/office/powerpoint/2010/main" val="1103741748"/>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57C6A6-7598-43FF-82EB-38041631B5B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5228148"/>
      </p:ext>
    </p:extLst>
  </p:cSld>
  <p:clrMapOvr>
    <a:masterClrMapping/>
  </p:clrMapOvr>
  <p:transition spd="slow" advTm="5000">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7F6FEF-4B3F-4DC6-9D73-92A4544684A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642054102"/>
      </p:ext>
    </p:extLst>
  </p:cSld>
  <p:clrMapOvr>
    <a:masterClrMapping/>
  </p:clrMapOvr>
  <p:transition spd="slow" advTm="5000">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1BA981-2449-43ED-9A0E-A819C86A08C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316821004"/>
      </p:ext>
    </p:extLst>
  </p:cSld>
  <p:clrMapOvr>
    <a:masterClrMapping/>
  </p:clrMapOvr>
  <p:transition spd="slow" advTm="5000">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6F88B8-2B10-4BF4-8994-E96CB66C056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4538642"/>
      </p:ext>
    </p:extLst>
  </p:cSld>
  <p:clrMapOvr>
    <a:masterClrMapping/>
  </p:clrMapOvr>
  <p:transition spd="slow" advTm="5000">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20B251-120B-4FC8-9F29-BD15D0C8BF1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3872322"/>
      </p:ext>
    </p:extLst>
  </p:cSld>
  <p:clrMapOvr>
    <a:masterClrMapping/>
  </p:clrMapOvr>
  <p:transition spd="slow" advTm="5000">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81BEC1E-CE20-42CC-8863-24D56640413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14795719"/>
      </p:ext>
    </p:extLst>
  </p:cSld>
  <p:clrMapOvr>
    <a:masterClrMapping/>
  </p:clrMapOvr>
  <p:transition spd="slow" advTm="5000">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3ED8B83-11FF-4C07-A08C-898429F59A9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1214117"/>
      </p:ext>
    </p:extLst>
  </p:cSld>
  <p:clrMapOvr>
    <a:masterClrMapping/>
  </p:clrMapOvr>
  <p:transition spd="slow" advTm="5000">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1391A5-498E-4D30-AB8A-F985DB4DEEC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0645716"/>
      </p:ext>
    </p:extLst>
  </p:cSld>
  <p:clrMapOvr>
    <a:masterClrMapping/>
  </p:clrMapOvr>
  <p:transition spd="slow" advTm="5000">
    <p:cove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5094B3-0811-49CE-A12E-FF99A8DAAEA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4423091"/>
      </p:ext>
    </p:extLst>
  </p:cSld>
  <p:clrMapOvr>
    <a:masterClrMapping/>
  </p:clrMapOvr>
  <p:transition spd="slow" advTm="5000">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0368F7B-8231-4795-8176-023AEFA9ECA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15011"/>
            <a:ext cx="9144000" cy="6227978"/>
          </a:xfrm>
          <a:prstGeom prst="rect">
            <a:avLst/>
          </a:prstGeom>
        </p:spPr>
      </p:pic>
    </p:spTree>
    <p:extLst>
      <p:ext uri="{BB962C8B-B14F-4D97-AF65-F5344CB8AC3E}">
        <p14:creationId xmlns:p14="http://schemas.microsoft.com/office/powerpoint/2010/main" val="3595318626"/>
      </p:ext>
    </p:extLst>
  </p:cSld>
  <p:clrMapOvr>
    <a:masterClrMapping/>
  </p:clrMapOvr>
  <p:transition spd="slow" advTm="500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2E66349-184D-45D4-9077-C0D492F0464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95482737"/>
      </p:ext>
    </p:extLst>
  </p:cSld>
  <p:clrMapOvr>
    <a:masterClrMapping/>
  </p:clrMapOvr>
  <p:transition spd="slow" advTm="5000">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C980D98-93AB-445C-AB65-7C36EE53606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6159049"/>
      </p:ext>
    </p:extLst>
  </p:cSld>
  <p:clrMapOvr>
    <a:masterClrMapping/>
  </p:clrMapOvr>
  <p:transition spd="slow" advTm="5000">
    <p:cove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011345-B04D-47AA-BBA8-BBB91668DCA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5177962"/>
      </p:ext>
    </p:extLst>
  </p:cSld>
  <p:clrMapOvr>
    <a:masterClrMapping/>
  </p:clrMapOvr>
  <p:transition spd="slow" advTm="5000">
    <p:cove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37ED59-4FAB-49BE-B494-5426514F10C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17605901"/>
      </p:ext>
    </p:extLst>
  </p:cSld>
  <p:clrMapOvr>
    <a:masterClrMapping/>
  </p:clrMapOvr>
  <p:transition spd="slow" advTm="5000">
    <p:cove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00E327E-3809-4CBA-9126-E04B3DA44D7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737434" y="0"/>
            <a:ext cx="5669131" cy="6858000"/>
          </a:xfrm>
          <a:prstGeom prst="rect">
            <a:avLst/>
          </a:prstGeom>
        </p:spPr>
      </p:pic>
    </p:spTree>
    <p:extLst>
      <p:ext uri="{BB962C8B-B14F-4D97-AF65-F5344CB8AC3E}">
        <p14:creationId xmlns:p14="http://schemas.microsoft.com/office/powerpoint/2010/main" val="2529676885"/>
      </p:ext>
    </p:extLst>
  </p:cSld>
  <p:clrMapOvr>
    <a:masterClrMapping/>
  </p:clrMapOvr>
  <p:transition spd="slow" advTm="5000">
    <p:cove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250EBF-34A7-4F53-92C3-DC0A33566F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80830"/>
      </p:ext>
    </p:extLst>
  </p:cSld>
  <p:clrMapOvr>
    <a:masterClrMapping/>
  </p:clrMapOvr>
  <p:transition spd="slow" advTm="5000">
    <p:cove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E7B28A8-363D-4AB5-A62E-21BF9BB837D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69101579"/>
      </p:ext>
    </p:extLst>
  </p:cSld>
  <p:clrMapOvr>
    <a:masterClrMapping/>
  </p:clrMapOvr>
  <p:transition spd="slow" advTm="5000">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86FC35-3662-4508-891F-FAFB77FC786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047202"/>
      </p:ext>
    </p:extLst>
  </p:cSld>
  <p:clrMapOvr>
    <a:masterClrMapping/>
  </p:clrMapOvr>
  <p:transition spd="slow" advTm="5000">
    <p:cove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70C0178D-C3D8-4747-8555-F746FF151115}"/>
              </a:ext>
            </a:extLst>
          </p:cNvPr>
          <p:cNvSpPr txBox="1"/>
          <p:nvPr/>
        </p:nvSpPr>
        <p:spPr>
          <a:xfrm>
            <a:off x="307371" y="87086"/>
            <a:ext cx="8529258" cy="6863417"/>
          </a:xfrm>
          <a:prstGeom prst="rect">
            <a:avLst/>
          </a:prstGeom>
          <a:noFill/>
        </p:spPr>
        <p:txBody>
          <a:bodyPr wrap="none" rtlCol="0">
            <a:spAutoFit/>
          </a:bodyPr>
          <a:lstStyle/>
          <a:p>
            <a:pPr algn="ctr"/>
            <a:r>
              <a:rPr lang="de-CH" sz="8800" dirty="0"/>
              <a:t>Viele Einzelteile</a:t>
            </a:r>
            <a:br>
              <a:rPr lang="de-CH" sz="8800" dirty="0"/>
            </a:br>
            <a:r>
              <a:rPr lang="de-CH" sz="8800" dirty="0"/>
              <a:t>in Holz und Metall</a:t>
            </a:r>
            <a:br>
              <a:rPr lang="de-CH" sz="8800" dirty="0"/>
            </a:br>
            <a:r>
              <a:rPr lang="de-CH" sz="8800" dirty="0"/>
              <a:t>waren vor dem</a:t>
            </a:r>
            <a:br>
              <a:rPr lang="de-CH" sz="8800" dirty="0"/>
            </a:br>
            <a:r>
              <a:rPr lang="de-CH" sz="8800" dirty="0"/>
              <a:t>Zusammenbau</a:t>
            </a:r>
            <a:br>
              <a:rPr lang="de-CH" sz="8800" dirty="0"/>
            </a:br>
            <a:r>
              <a:rPr lang="de-CH" sz="8800" dirty="0"/>
              <a:t>zu fertigen</a:t>
            </a:r>
            <a:endParaRPr lang="en-GB" sz="8800" dirty="0"/>
          </a:p>
        </p:txBody>
      </p:sp>
    </p:spTree>
    <p:extLst>
      <p:ext uri="{BB962C8B-B14F-4D97-AF65-F5344CB8AC3E}">
        <p14:creationId xmlns:p14="http://schemas.microsoft.com/office/powerpoint/2010/main" val="719737727"/>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8EC2939-32F6-4238-9ED9-585534D7183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9885456"/>
      </p:ext>
    </p:extLst>
  </p:cSld>
  <p:clrMapOvr>
    <a:masterClrMapping/>
  </p:clrMapOvr>
  <p:transition spd="slow" advTm="5000">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2479CF6-D546-4FAC-A1F8-CF8319DC87C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5998665"/>
      </p:ext>
    </p:extLst>
  </p:cSld>
  <p:clrMapOvr>
    <a:masterClrMapping/>
  </p:clrMapOvr>
  <p:transition spd="slow" advTm="5000">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67132F-3121-4D6B-B71D-AD875921434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7017670"/>
      </p:ext>
    </p:extLst>
  </p:cSld>
  <p:clrMapOvr>
    <a:masterClrMapping/>
  </p:clrMapOvr>
  <p:transition spd="slow" advTm="5000">
    <p:split orient="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4DA2DBE-26FF-48FB-B3E0-D1FE8E5CE02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8616371"/>
      </p:ext>
    </p:extLst>
  </p:cSld>
  <p:clrMapOvr>
    <a:masterClrMapping/>
  </p:clrMapOvr>
  <p:transition spd="slow" advTm="5000">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F5B387-630A-4E15-88F5-EAD622B6BA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9852691"/>
      </p:ext>
    </p:extLst>
  </p:cSld>
  <p:clrMapOvr>
    <a:masterClrMapping/>
  </p:clrMapOvr>
  <p:transition spd="slow" advTm="5000">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55DF535-9887-4C3D-BEB0-30E89726781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3732086"/>
      </p:ext>
    </p:extLst>
  </p:cSld>
  <p:clrMapOvr>
    <a:masterClrMapping/>
  </p:clrMapOvr>
  <p:transition spd="slow" advTm="5000">
    <p:split orient="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3735E12-2478-40E1-A0F3-7558BB56D29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8068749"/>
      </p:ext>
    </p:extLst>
  </p:cSld>
  <p:clrMapOvr>
    <a:masterClrMapping/>
  </p:clrMapOvr>
  <p:transition spd="slow" advTm="5000">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60CF27-1AA4-4B13-8495-FE4CE318C44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8681050"/>
      </p:ext>
    </p:extLst>
  </p:cSld>
  <p:clrMapOvr>
    <a:masterClrMapping/>
  </p:clrMapOvr>
  <p:transition spd="slow" advTm="5000">
    <p:split orient="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B1E543-ED62-4CD5-B576-07C3722D997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593155405"/>
      </p:ext>
    </p:extLst>
  </p:cSld>
  <p:clrMapOvr>
    <a:masterClrMapping/>
  </p:clrMapOvr>
  <p:transition spd="slow" advTm="5000">
    <p:split orient="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DCB0383-70F9-44B0-8D0F-4022FBFC4D3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19719" y="0"/>
            <a:ext cx="5104562" cy="6858000"/>
          </a:xfrm>
          <a:prstGeom prst="rect">
            <a:avLst/>
          </a:prstGeom>
        </p:spPr>
      </p:pic>
    </p:spTree>
    <p:extLst>
      <p:ext uri="{BB962C8B-B14F-4D97-AF65-F5344CB8AC3E}">
        <p14:creationId xmlns:p14="http://schemas.microsoft.com/office/powerpoint/2010/main" val="2316027774"/>
      </p:ext>
    </p:extLst>
  </p:cSld>
  <p:clrMapOvr>
    <a:masterClrMapping/>
  </p:clrMapOvr>
  <p:transition spd="slow" advTm="5000">
    <p:split orient="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054F6E6-D902-44B8-841A-D188C9918E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9889122"/>
      </p:ext>
    </p:extLst>
  </p:cSld>
  <p:clrMapOvr>
    <a:masterClrMapping/>
  </p:clrMapOvr>
  <p:transition spd="slow" advTm="5000">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770A133-33E4-493E-B404-AFF50FED594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40272937"/>
      </p:ext>
    </p:extLst>
  </p:cSld>
  <p:clrMapOvr>
    <a:masterClrMapping/>
  </p:clrMapOvr>
  <p:transition spd="slow" advTm="5000">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4DBF4D-94B4-476F-B62D-13FC51F352F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9264336"/>
      </p:ext>
    </p:extLst>
  </p:cSld>
  <p:clrMapOvr>
    <a:masterClrMapping/>
  </p:clrMapOvr>
  <p:transition spd="slow" advTm="500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B2846F7-3D05-4F83-B394-0E54E769BF8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3146223947"/>
      </p:ext>
    </p:extLst>
  </p:cSld>
  <p:clrMapOvr>
    <a:masterClrMapping/>
  </p:clrMapOvr>
  <p:transition spd="slow" advTm="5000">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5634081-B296-4BEC-A61C-F0190DF9F1F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6147703"/>
      </p:ext>
    </p:extLst>
  </p:cSld>
  <p:clrMapOvr>
    <a:masterClrMapping/>
  </p:clrMapOvr>
  <p:transition spd="slow" advTm="5000">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069FFBC-DDA6-4AE3-948F-A5A56DFA91A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4201411939"/>
      </p:ext>
    </p:extLst>
  </p:cSld>
  <p:clrMapOvr>
    <a:masterClrMapping/>
  </p:clrMapOvr>
  <p:transition spd="slow" advTm="5000">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15066C7-D425-4D76-B5CF-CA78859A584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37073705"/>
      </p:ext>
    </p:extLst>
  </p:cSld>
  <p:clrMapOvr>
    <a:masterClrMapping/>
  </p:clrMapOvr>
  <p:transition spd="slow" advTm="5000">
    <p:split orient="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295C0DF-3E20-4DC5-8654-B1822E3E41E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4119502"/>
      </p:ext>
    </p:extLst>
  </p:cSld>
  <p:clrMapOvr>
    <a:masterClrMapping/>
  </p:clrMapOvr>
  <p:transition spd="slow" advTm="5000">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72E06B-25AE-4717-BD5B-51242163D6C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9819552"/>
      </p:ext>
    </p:extLst>
  </p:cSld>
  <p:clrMapOvr>
    <a:masterClrMapping/>
  </p:clrMapOvr>
  <p:transition spd="slow" advTm="5000">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38E1289-A5DB-4ABC-A436-5DEF7794473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94510598"/>
      </p:ext>
    </p:extLst>
  </p:cSld>
  <p:clrMapOvr>
    <a:masterClrMapping/>
  </p:clrMapOvr>
  <p:transition spd="slow" advTm="5000">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7432156-B17C-4681-B965-F6BC7B631B3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3668156"/>
      </p:ext>
    </p:extLst>
  </p:cSld>
  <p:clrMapOvr>
    <a:masterClrMapping/>
  </p:clrMapOvr>
  <p:transition spd="slow" advTm="5000">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94AAA3C-C425-4379-B5CE-621CBB43D0B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6428" y="0"/>
            <a:ext cx="8591144" cy="6858000"/>
          </a:xfrm>
          <a:prstGeom prst="rect">
            <a:avLst/>
          </a:prstGeom>
        </p:spPr>
      </p:pic>
    </p:spTree>
    <p:extLst>
      <p:ext uri="{BB962C8B-B14F-4D97-AF65-F5344CB8AC3E}">
        <p14:creationId xmlns:p14="http://schemas.microsoft.com/office/powerpoint/2010/main" val="3429139886"/>
      </p:ext>
    </p:extLst>
  </p:cSld>
  <p:clrMapOvr>
    <a:masterClrMapping/>
  </p:clrMapOvr>
  <p:transition spd="slow" advTm="5000">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92A5D6-1508-4510-B9D2-B925B9D9083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0282012"/>
      </p:ext>
    </p:extLst>
  </p:cSld>
  <p:clrMapOvr>
    <a:masterClrMapping/>
  </p:clrMapOvr>
  <p:transition spd="slow" advTm="5000">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93B88D8-E00C-43EE-B1D4-EE5B8C8A552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8562640"/>
      </p:ext>
    </p:extLst>
  </p:cSld>
  <p:clrMapOvr>
    <a:masterClrMapping/>
  </p:clrMapOvr>
  <p:transition spd="slow" advTm="5000">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917AC8C-FC23-4019-B8BE-E71094E1A99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1176770"/>
      </p:ext>
    </p:extLst>
  </p:cSld>
  <p:clrMapOvr>
    <a:masterClrMapping/>
  </p:clrMapOvr>
  <p:transition spd="slow" advTm="5000">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FE1114A-310E-4C7E-A32D-E75844E4440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9581622"/>
      </p:ext>
    </p:extLst>
  </p:cSld>
  <p:clrMapOvr>
    <a:masterClrMapping/>
  </p:clrMapOvr>
  <p:transition spd="slow" advTm="5000">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9408CFE-E77F-4913-8161-35C10B164D5B}"/>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4965003"/>
      </p:ext>
    </p:extLst>
  </p:cSld>
  <p:clrMapOvr>
    <a:masterClrMapping/>
  </p:clrMapOvr>
  <p:transition spd="slow" advTm="5000">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05CE63FD-56DB-4051-9987-42CC771468F7}"/>
              </a:ext>
            </a:extLst>
          </p:cNvPr>
          <p:cNvSpPr txBox="1"/>
          <p:nvPr/>
        </p:nvSpPr>
        <p:spPr>
          <a:xfrm>
            <a:off x="1178090" y="2028616"/>
            <a:ext cx="6787820" cy="2800767"/>
          </a:xfrm>
          <a:prstGeom prst="rect">
            <a:avLst/>
          </a:prstGeom>
          <a:noFill/>
        </p:spPr>
        <p:txBody>
          <a:bodyPr wrap="none" rtlCol="0">
            <a:spAutoFit/>
          </a:bodyPr>
          <a:lstStyle/>
          <a:p>
            <a:pPr algn="ctr"/>
            <a:r>
              <a:rPr lang="de-CH" sz="8800" dirty="0"/>
              <a:t>Aufbau des</a:t>
            </a:r>
          </a:p>
          <a:p>
            <a:pPr algn="ctr"/>
            <a:r>
              <a:rPr lang="de-CH" sz="8800" dirty="0"/>
              <a:t>Wagenkastens</a:t>
            </a:r>
            <a:endParaRPr lang="en-GB" sz="8800" dirty="0"/>
          </a:p>
        </p:txBody>
      </p:sp>
    </p:spTree>
    <p:extLst>
      <p:ext uri="{BB962C8B-B14F-4D97-AF65-F5344CB8AC3E}">
        <p14:creationId xmlns:p14="http://schemas.microsoft.com/office/powerpoint/2010/main" val="3396011535"/>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99F1FD6-91C9-4970-8CF4-4EE244AFD5C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38088716"/>
      </p:ext>
    </p:extLst>
  </p:cSld>
  <p:clrMapOvr>
    <a:masterClrMapping/>
  </p:clrMapOvr>
  <p:transition spd="slow" advTm="5000">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ADA1373-FCB5-4FFB-AA31-5C9B9B3DF6A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5123300"/>
      </p:ext>
    </p:extLst>
  </p:cSld>
  <p:clrMapOvr>
    <a:masterClrMapping/>
  </p:clrMapOvr>
  <p:transition spd="slow" advTm="5000">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BEF2E7D-27D7-4F81-A7B1-2D35A74F9AA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8807" y="0"/>
            <a:ext cx="8886385" cy="6858000"/>
          </a:xfrm>
          <a:prstGeom prst="rect">
            <a:avLst/>
          </a:prstGeom>
        </p:spPr>
      </p:pic>
    </p:spTree>
    <p:extLst>
      <p:ext uri="{BB962C8B-B14F-4D97-AF65-F5344CB8AC3E}">
        <p14:creationId xmlns:p14="http://schemas.microsoft.com/office/powerpoint/2010/main" val="1925651224"/>
      </p:ext>
    </p:extLst>
  </p:cSld>
  <p:clrMapOvr>
    <a:masterClrMapping/>
  </p:clrMapOvr>
  <p:transition spd="slow" advTm="5000">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59735CB-6331-467B-9B74-E5E5DE53BE0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3006735"/>
      </p:ext>
    </p:extLst>
  </p:cSld>
  <p:clrMapOvr>
    <a:masterClrMapping/>
  </p:clrMapOvr>
  <p:transition spd="slow" advTm="5000">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04360C8-3DDB-4804-97EA-A52C155D7363}"/>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9156386"/>
      </p:ext>
    </p:extLst>
  </p:cSld>
  <p:clrMapOvr>
    <a:masterClrMapping/>
  </p:clrMapOvr>
  <p:transition spd="slow" advTm="5000">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E5CEE3-8722-4D45-8FE0-DF7801D7AA5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317506"/>
      </p:ext>
    </p:extLst>
  </p:cSld>
  <p:clrMapOvr>
    <a:masterClrMapping/>
  </p:clrMapOvr>
  <p:transition spd="slow" advTm="5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771FB15-21B8-48DC-9156-7EE13D00BBD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feld 4">
            <a:extLst>
              <a:ext uri="{FF2B5EF4-FFF2-40B4-BE49-F238E27FC236}">
                <a16:creationId xmlns:a16="http://schemas.microsoft.com/office/drawing/2014/main" id="{4AC74561-AEE6-467D-BAD2-21213BF82AC8}"/>
              </a:ext>
            </a:extLst>
          </p:cNvPr>
          <p:cNvSpPr txBox="1"/>
          <p:nvPr/>
        </p:nvSpPr>
        <p:spPr>
          <a:xfrm>
            <a:off x="2286000" y="3108012"/>
            <a:ext cx="4572000" cy="923330"/>
          </a:xfrm>
          <a:prstGeom prst="rect">
            <a:avLst/>
          </a:prstGeom>
          <a:noFill/>
        </p:spPr>
        <p:txBody>
          <a:bodyPr wrap="square">
            <a:spAutoFit/>
          </a:bodyPr>
          <a:lstStyle/>
          <a:p>
            <a:r>
              <a:rPr lang="en-GB" dirty="0"/>
              <a:t>https://www.dfb.ch/de/stories/vfbag-wwa-musterhttps://www.dfb.ch/de/stories/vfbag-wwa-muster</a:t>
            </a:r>
          </a:p>
        </p:txBody>
      </p:sp>
    </p:spTree>
    <p:extLst>
      <p:ext uri="{BB962C8B-B14F-4D97-AF65-F5344CB8AC3E}">
        <p14:creationId xmlns:p14="http://schemas.microsoft.com/office/powerpoint/2010/main" val="2777467110"/>
      </p:ext>
    </p:extLst>
  </p:cSld>
  <p:clrMapOvr>
    <a:masterClrMapping/>
  </p:clrMapOvr>
  <p:transition spd="slow" advTm="500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EECA88B-811D-4C62-B84A-007411993E2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5927046"/>
      </p:ext>
    </p:extLst>
  </p:cSld>
  <p:clrMapOvr>
    <a:masterClrMapping/>
  </p:clrMapOvr>
  <p:transition spd="slow" advTm="5000">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3E3EFF8-6143-49B2-86F9-D3820388AF0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3946" y="0"/>
            <a:ext cx="8896107" cy="6858000"/>
          </a:xfrm>
          <a:prstGeom prst="rect">
            <a:avLst/>
          </a:prstGeom>
        </p:spPr>
      </p:pic>
    </p:spTree>
    <p:extLst>
      <p:ext uri="{BB962C8B-B14F-4D97-AF65-F5344CB8AC3E}">
        <p14:creationId xmlns:p14="http://schemas.microsoft.com/office/powerpoint/2010/main" val="1850213687"/>
      </p:ext>
    </p:extLst>
  </p:cSld>
  <p:clrMapOvr>
    <a:masterClrMapping/>
  </p:clrMapOvr>
  <p:transition spd="slow" advTm="5000">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89151C1-F139-4C70-BFE2-73757FDEF1F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6050196"/>
      </p:ext>
    </p:extLst>
  </p:cSld>
  <p:clrMapOvr>
    <a:masterClrMapping/>
  </p:clrMapOvr>
  <p:transition spd="slow" advTm="5000">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A431AE3-2734-4D51-8326-8AC682D304B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34552" y="0"/>
            <a:ext cx="8474895" cy="6858000"/>
          </a:xfrm>
          <a:prstGeom prst="rect">
            <a:avLst/>
          </a:prstGeom>
        </p:spPr>
      </p:pic>
    </p:spTree>
    <p:extLst>
      <p:ext uri="{BB962C8B-B14F-4D97-AF65-F5344CB8AC3E}">
        <p14:creationId xmlns:p14="http://schemas.microsoft.com/office/powerpoint/2010/main" val="1652568278"/>
      </p:ext>
    </p:extLst>
  </p:cSld>
  <p:clrMapOvr>
    <a:masterClrMapping/>
  </p:clrMapOvr>
  <p:transition spd="slow" advTm="5000">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363573-989D-4E58-B979-1B202201D0E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397734" y="0"/>
            <a:ext cx="6348531" cy="6858000"/>
          </a:xfrm>
          <a:prstGeom prst="rect">
            <a:avLst/>
          </a:prstGeom>
        </p:spPr>
      </p:pic>
    </p:spTree>
    <p:extLst>
      <p:ext uri="{BB962C8B-B14F-4D97-AF65-F5344CB8AC3E}">
        <p14:creationId xmlns:p14="http://schemas.microsoft.com/office/powerpoint/2010/main" val="1679475143"/>
      </p:ext>
    </p:extLst>
  </p:cSld>
  <p:clrMapOvr>
    <a:masterClrMapping/>
  </p:clrMapOvr>
  <p:transition spd="slow" advTm="5000">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94FC0C8-6CFF-4749-9E2A-F211311ED81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35975" y="0"/>
            <a:ext cx="7072049" cy="6858000"/>
          </a:xfrm>
          <a:prstGeom prst="rect">
            <a:avLst/>
          </a:prstGeom>
        </p:spPr>
      </p:pic>
    </p:spTree>
    <p:extLst>
      <p:ext uri="{BB962C8B-B14F-4D97-AF65-F5344CB8AC3E}">
        <p14:creationId xmlns:p14="http://schemas.microsoft.com/office/powerpoint/2010/main" val="2299886721"/>
      </p:ext>
    </p:extLst>
  </p:cSld>
  <p:clrMapOvr>
    <a:masterClrMapping/>
  </p:clrMapOvr>
  <p:transition spd="slow" advTm="5000">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777CA06-5DCB-4089-9AF9-5AC9E5D39A6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3048072"/>
      </p:ext>
    </p:extLst>
  </p:cSld>
  <p:clrMapOvr>
    <a:masterClrMapping/>
  </p:clrMapOvr>
  <p:transition spd="slow" advTm="5000">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5CF53B-2C85-4E44-ADFB-B0DEDE45A4E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2023250"/>
      </p:ext>
    </p:extLst>
  </p:cSld>
  <p:clrMapOvr>
    <a:masterClrMapping/>
  </p:clrMapOvr>
  <p:transition spd="slow" advTm="5000">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C7D6C0-26BF-4053-A3C3-1A1E5B6D682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2802067"/>
      </p:ext>
    </p:extLst>
  </p:cSld>
  <p:clrMapOvr>
    <a:masterClrMapping/>
  </p:clrMapOvr>
  <p:transition spd="slow" advTm="5000">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AB24429-E409-44DA-8231-701EAD1D97A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8927517"/>
      </p:ext>
    </p:extLst>
  </p:cSld>
  <p:clrMapOvr>
    <a:masterClrMapping/>
  </p:clrMapOvr>
  <p:transition spd="slow" advTm="5000">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D1ADC5-575B-4665-9D24-2A4DA0E15FB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98969218"/>
      </p:ext>
    </p:extLst>
  </p:cSld>
  <p:clrMapOvr>
    <a:masterClrMapping/>
  </p:clrMapOvr>
  <p:transition spd="slow" advTm="5000">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3A1E183-0C12-4CC5-8662-19C662B20FC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729649"/>
      </p:ext>
    </p:extLst>
  </p:cSld>
  <p:clrMapOvr>
    <a:masterClrMapping/>
  </p:clrMapOvr>
  <p:transition spd="slow" advTm="5000">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A3580EA-8921-4B85-9943-B46B2A814A7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2383" y="0"/>
            <a:ext cx="8739234" cy="6858000"/>
          </a:xfrm>
          <a:prstGeom prst="rect">
            <a:avLst/>
          </a:prstGeom>
        </p:spPr>
      </p:pic>
    </p:spTree>
    <p:extLst>
      <p:ext uri="{BB962C8B-B14F-4D97-AF65-F5344CB8AC3E}">
        <p14:creationId xmlns:p14="http://schemas.microsoft.com/office/powerpoint/2010/main" val="617900842"/>
      </p:ext>
    </p:extLst>
  </p:cSld>
  <p:clrMapOvr>
    <a:masterClrMapping/>
  </p:clrMapOvr>
  <p:transition spd="slow" advTm="5000">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C5C5C4-E450-45DA-AD91-9D02EE8DEE4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2383" y="0"/>
            <a:ext cx="8739234" cy="6858000"/>
          </a:xfrm>
          <a:prstGeom prst="rect">
            <a:avLst/>
          </a:prstGeom>
        </p:spPr>
      </p:pic>
    </p:spTree>
    <p:extLst>
      <p:ext uri="{BB962C8B-B14F-4D97-AF65-F5344CB8AC3E}">
        <p14:creationId xmlns:p14="http://schemas.microsoft.com/office/powerpoint/2010/main" val="3935178889"/>
      </p:ext>
    </p:extLst>
  </p:cSld>
  <p:clrMapOvr>
    <a:masterClrMapping/>
  </p:clrMapOvr>
  <p:transition spd="slow" advTm="5000">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893FBA7-FAC3-4BF5-9EF9-4DEC5DC7186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17203131"/>
      </p:ext>
    </p:extLst>
  </p:cSld>
  <p:clrMapOvr>
    <a:masterClrMapping/>
  </p:clrMapOvr>
  <p:transition spd="slow" advTm="5000">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15FF07B-9116-49B6-85D6-5A635F7256D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7435133"/>
      </p:ext>
    </p:extLst>
  </p:cSld>
  <p:clrMapOvr>
    <a:masterClrMapping/>
  </p:clrMapOvr>
  <p:transition spd="slow" advTm="5000">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A7F6817-357B-46C5-B822-2C2DFFA612D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0614046"/>
      </p:ext>
    </p:extLst>
  </p:cSld>
  <p:clrMapOvr>
    <a:masterClrMapping/>
  </p:clrMapOvr>
  <p:transition spd="slow" advTm="5000">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36028F2-FB2B-4622-A4B6-08D775FD825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8649855"/>
      </p:ext>
    </p:extLst>
  </p:cSld>
  <p:clrMapOvr>
    <a:masterClrMapping/>
  </p:clrMapOvr>
  <p:transition spd="slow" advTm="5000">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2E53641-3291-4A41-90BD-65AF17681C5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5821244"/>
      </p:ext>
    </p:extLst>
  </p:cSld>
  <p:clrMapOvr>
    <a:masterClrMapping/>
  </p:clrMapOvr>
  <p:transition spd="slow" advTm="5000">
    <p:push dir="u"/>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18F6B62-BFA5-413E-A055-A137A6E06C66}"/>
              </a:ext>
            </a:extLst>
          </p:cNvPr>
          <p:cNvSpPr txBox="1"/>
          <p:nvPr/>
        </p:nvSpPr>
        <p:spPr>
          <a:xfrm>
            <a:off x="144762" y="705397"/>
            <a:ext cx="8854475" cy="5509200"/>
          </a:xfrm>
          <a:prstGeom prst="rect">
            <a:avLst/>
          </a:prstGeom>
          <a:noFill/>
        </p:spPr>
        <p:txBody>
          <a:bodyPr wrap="none" rtlCol="0">
            <a:spAutoFit/>
          </a:bodyPr>
          <a:lstStyle/>
          <a:p>
            <a:pPr algn="ctr"/>
            <a:r>
              <a:rPr lang="de-CH" sz="8800" dirty="0"/>
              <a:t>Der fertige</a:t>
            </a:r>
            <a:br>
              <a:rPr lang="de-CH" sz="8800" dirty="0"/>
            </a:br>
            <a:r>
              <a:rPr lang="de-CH" sz="8800" dirty="0"/>
              <a:t>AB 4462</a:t>
            </a:r>
          </a:p>
          <a:p>
            <a:pPr algn="ctr"/>
            <a:r>
              <a:rPr lang="de-CH" sz="8800" dirty="0"/>
              <a:t>präsentiert sich als</a:t>
            </a:r>
          </a:p>
          <a:p>
            <a:pPr algn="ctr"/>
            <a:r>
              <a:rPr lang="de-CH" sz="8800" dirty="0"/>
              <a:t>nostalgisches Bijou</a:t>
            </a:r>
            <a:endParaRPr lang="en-GB" sz="8800" dirty="0"/>
          </a:p>
        </p:txBody>
      </p:sp>
    </p:spTree>
    <p:extLst>
      <p:ext uri="{BB962C8B-B14F-4D97-AF65-F5344CB8AC3E}">
        <p14:creationId xmlns:p14="http://schemas.microsoft.com/office/powerpoint/2010/main" val="3232247197"/>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FFDECE1-18E7-4E27-B520-F833DE0620D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9227195"/>
      </p:ext>
    </p:extLst>
  </p:cSld>
  <p:clrMapOvr>
    <a:masterClrMapping/>
  </p:clrMapOvr>
  <mc:AlternateContent xmlns:mc="http://schemas.openxmlformats.org/markup-compatibility/2006">
    <mc:Choice xmlns:p14="http://schemas.microsoft.com/office/powerpoint/2010/main" Requires="p14">
      <p:transition spd="slow" p14:dur="1500" advTm="5000">
        <p14:window dir="vert"/>
      </p:transition>
    </mc:Choice>
    <mc:Fallback>
      <p:transition spd="slow" advTm="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2ACD39B-C618-4556-AA05-0186BD30BE3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63970723"/>
      </p:ext>
    </p:extLst>
  </p:cSld>
  <p:clrMapOvr>
    <a:masterClrMapping/>
  </p:clrMapOvr>
  <p:transition spd="slow" advTm="5000">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FDE2C3-2387-40E7-8AB3-458BE20718E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1974" y="0"/>
            <a:ext cx="8940051" cy="6858000"/>
          </a:xfrm>
          <a:prstGeom prst="rect">
            <a:avLst/>
          </a:prstGeom>
        </p:spPr>
      </p:pic>
    </p:spTree>
    <p:extLst>
      <p:ext uri="{BB962C8B-B14F-4D97-AF65-F5344CB8AC3E}">
        <p14:creationId xmlns:p14="http://schemas.microsoft.com/office/powerpoint/2010/main" val="1533828879"/>
      </p:ext>
    </p:extLst>
  </p:cSld>
  <p:clrMapOvr>
    <a:masterClrMapping/>
  </p:clrMapOvr>
  <mc:AlternateContent xmlns:mc="http://schemas.openxmlformats.org/markup-compatibility/2006">
    <mc:Choice xmlns:p14="http://schemas.microsoft.com/office/powerpoint/2010/main" Requires="p14">
      <p:transition spd="slow" p14:dur="1500" advTm="5000">
        <p14:window dir="vert"/>
      </p:transition>
    </mc:Choice>
    <mc:Fallback>
      <p:transition spd="slow" advTm="5000">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7E9690-DDC8-4C21-97B5-179513B25074}"/>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3289548"/>
      </p:ext>
    </p:extLst>
  </p:cSld>
  <p:clrMapOvr>
    <a:masterClrMapping/>
  </p:clrMapOvr>
  <mc:AlternateContent xmlns:mc="http://schemas.openxmlformats.org/markup-compatibility/2006">
    <mc:Choice xmlns:p14="http://schemas.microsoft.com/office/powerpoint/2010/main" Requires="p14">
      <p:transition spd="slow" p14:dur="1500" advTm="5000">
        <p14:window dir="vert"/>
      </p:transition>
    </mc:Choice>
    <mc:Fallback>
      <p:transition spd="slow" advTm="5000">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48FC0C4-347F-43B2-B498-32EC3DB9A3B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395227313"/>
      </p:ext>
    </p:extLst>
  </p:cSld>
  <p:clrMapOvr>
    <a:masterClrMapping/>
  </p:clrMapOvr>
  <mc:AlternateContent xmlns:mc="http://schemas.openxmlformats.org/markup-compatibility/2006">
    <mc:Choice xmlns:p14="http://schemas.microsoft.com/office/powerpoint/2010/main" Requires="p14">
      <p:transition spd="slow" p14:dur="1500" advTm="5000">
        <p14:window dir="vert"/>
      </p:transition>
    </mc:Choice>
    <mc:Fallback>
      <p:transition spd="slow" advTm="5000">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528393C-5E36-43C3-A5DA-62690307F112}"/>
              </a:ext>
            </a:extLst>
          </p:cNvPr>
          <p:cNvSpPr txBox="1"/>
          <p:nvPr/>
        </p:nvSpPr>
        <p:spPr>
          <a:xfrm>
            <a:off x="378384" y="1558834"/>
            <a:ext cx="8387231" cy="4154984"/>
          </a:xfrm>
          <a:prstGeom prst="rect">
            <a:avLst/>
          </a:prstGeom>
          <a:noFill/>
        </p:spPr>
        <p:txBody>
          <a:bodyPr wrap="none" rtlCol="0">
            <a:spAutoFit/>
          </a:bodyPr>
          <a:lstStyle/>
          <a:p>
            <a:pPr algn="ctr"/>
            <a:r>
              <a:rPr lang="de-CH" sz="8800" dirty="0"/>
              <a:t>Aufladen AB 4462</a:t>
            </a:r>
          </a:p>
          <a:p>
            <a:pPr algn="ctr"/>
            <a:r>
              <a:rPr lang="de-CH" sz="8800" dirty="0"/>
              <a:t>für den Transport</a:t>
            </a:r>
          </a:p>
          <a:p>
            <a:pPr algn="ctr"/>
            <a:r>
              <a:rPr lang="de-CH" sz="8800" dirty="0"/>
              <a:t>nach Realp</a:t>
            </a:r>
            <a:endParaRPr lang="en-GB" sz="8800" dirty="0"/>
          </a:p>
        </p:txBody>
      </p:sp>
    </p:spTree>
    <p:extLst>
      <p:ext uri="{BB962C8B-B14F-4D97-AF65-F5344CB8AC3E}">
        <p14:creationId xmlns:p14="http://schemas.microsoft.com/office/powerpoint/2010/main" val="3470412154"/>
      </p:ext>
    </p:extLst>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FF3C330-C08A-47DF-B630-EB62ED94CC8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2588040342"/>
      </p:ext>
    </p:extLst>
  </p:cSld>
  <p:clrMapOvr>
    <a:masterClrMapping/>
  </p:clrMapOvr>
  <p:transition spd="slow" advTm="5000">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FC452C-58AE-480A-BB5B-4E0A24DE037F}"/>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3211721582"/>
      </p:ext>
    </p:extLst>
  </p:cSld>
  <p:clrMapOvr>
    <a:masterClrMapping/>
  </p:clrMapOvr>
  <p:transition spd="slow" advTm="5000">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0F240B0-8BF3-4FEF-8C53-FE4EFC7871ED}"/>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01938430"/>
      </p:ext>
    </p:extLst>
  </p:cSld>
  <p:clrMapOvr>
    <a:masterClrMapping/>
  </p:clrMapOvr>
  <p:transition spd="slow" advTm="5000">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BE618AC-A477-4448-A29D-38FA0D631B2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7636301"/>
      </p:ext>
    </p:extLst>
  </p:cSld>
  <p:clrMapOvr>
    <a:masterClrMapping/>
  </p:clrMapOvr>
  <p:transition spd="slow" advTm="5000">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CFBA262-ECC6-4F1A-91ED-C043AE139BA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24468" y="0"/>
            <a:ext cx="8895064" cy="6858000"/>
          </a:xfrm>
          <a:prstGeom prst="rect">
            <a:avLst/>
          </a:prstGeom>
        </p:spPr>
      </p:pic>
    </p:spTree>
    <p:extLst>
      <p:ext uri="{BB962C8B-B14F-4D97-AF65-F5344CB8AC3E}">
        <p14:creationId xmlns:p14="http://schemas.microsoft.com/office/powerpoint/2010/main" val="648390311"/>
      </p:ext>
    </p:extLst>
  </p:cSld>
  <p:clrMapOvr>
    <a:masterClrMapping/>
  </p:clrMapOvr>
  <p:transition spd="slow" advTm="5000">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B8F0345-7402-499D-B368-FA908893F28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85609766"/>
      </p:ext>
    </p:extLst>
  </p:cSld>
  <p:clrMapOvr>
    <a:masterClrMapping/>
  </p:clrMapOvr>
  <p:transition spd="slow" advTm="5000">
    <p:push dir="u"/>
  </p:transition>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131</Words>
  <Application>Microsoft Office PowerPoint</Application>
  <PresentationFormat>Bildschirmpräsentation (4:3)</PresentationFormat>
  <Paragraphs>17</Paragraphs>
  <Slides>117</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117</vt:i4>
      </vt:variant>
    </vt:vector>
  </HeadingPairs>
  <TitlesOfParts>
    <vt:vector size="121" baseType="lpstr">
      <vt:lpstr>Arial</vt:lpstr>
      <vt:lpstr>Calibri</vt:lpstr>
      <vt:lpstr>Calibri Light</vt:lpstr>
      <vt:lpstr>Office</vt:lpstr>
      <vt:lpstr>Revision des AB 4462</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Revision des AB 4462</dc:title>
  <dc:creator>Heinz Unterweger</dc:creator>
  <cp:lastModifiedBy>Heinz Unterweger</cp:lastModifiedBy>
  <cp:revision>21</cp:revision>
  <dcterms:created xsi:type="dcterms:W3CDTF">2021-07-04T15:51:22Z</dcterms:created>
  <dcterms:modified xsi:type="dcterms:W3CDTF">2021-07-05T13:10:15Z</dcterms:modified>
</cp:coreProperties>
</file>